
<file path=[Content_Types].xml><?xml version="1.0" encoding="utf-8"?>
<Types xmlns="http://schemas.openxmlformats.org/package/2006/content-types">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notesSlides/notesSlide9.xml" ContentType="application/vnd.openxmlformats-officedocument.presentationml.notesSlide+xml"/>
  <Override PartName="/ppt/slides/slide5.xml" ContentType="application/vnd.openxmlformats-officedocument.presentationml.slide+xml"/>
  <Override PartName="/ppt/slideLayouts/slideLayout11.xml" ContentType="application/vnd.openxmlformats-officedocument.presentationml.slideLayout+xml"/>
  <Override PartName="/ppt/notesSlides/notesSlide16.xml" ContentType="application/vnd.openxmlformats-officedocument.presentationml.notes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5.xml" ContentType="application/vnd.openxmlformats-officedocument.presentationml.slideLayout+xml"/>
  <Override PartName="/ppt/notesSlides/notesSlide12.xml" ContentType="application/vnd.openxmlformats-officedocument.presentationml.notesSlide+xml"/>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Default Extension="xml" ContentType="application/xml"/>
  <Override PartName="/ppt/notesSlides/notesSlide5.xml" ContentType="application/vnd.openxmlformats-officedocument.presentationml.notesSlide+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notesSlides/notesSlide13.xml" ContentType="application/vnd.openxmlformats-officedocument.presentationml.notes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notesSlides/notesSlide6.xml" ContentType="application/vnd.openxmlformats-officedocument.presentationml.notesSlide+xml"/>
  <Override PartName="/ppt/slides/slide1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notesSlides/notesSlide14.xml" ContentType="application/vnd.openxmlformats-officedocument.presentationml.notesSlide+xml"/>
  <Override PartName="/ppt/slides/slide3.xml" ContentType="application/vnd.openxmlformats-officedocument.presentationml.slide+xml"/>
  <Default Extension="mp3" ContentType="audio/mpeg"/>
  <Override PartName="/ppt/slideLayouts/slideLayout3.xml" ContentType="application/vnd.openxmlformats-officedocument.presentationml.slideLayout+xml"/>
  <Override PartName="/ppt/notesSlides/notesSlide7.xml" ContentType="application/vnd.openxmlformats-officedocument.presentationml.notesSlide+xml"/>
  <Override PartName="/ppt/notesSlides/notesSlide10.xml" ContentType="application/vnd.openxmlformats-officedocument.presentationml.notesSlide+xml"/>
  <Override PartName="/ppt/notesSlides/notesSlide3.xml" ContentType="application/vnd.openxmlformats-officedocument.presentationml.notes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notesSlides/notesSlide8.xml" ContentType="application/vnd.openxmlformats-officedocument.presentationml.notesSlide+xml"/>
  <Override PartName="/ppt/slideLayouts/slideLayout10.xml" ContentType="application/vnd.openxmlformats-officedocument.presentationml.slideLayout+xml"/>
  <Override PartName="/ppt/slides/slide4.xml" ContentType="application/vnd.openxmlformats-officedocument.presentationml.slide+xml"/>
  <Override PartName="/ppt/notesSlides/notesSlide15.xml" ContentType="application/vnd.openxmlformats-officedocument.presentationml.notesSlide+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viewProps.xml" ContentType="application/vnd.openxmlformats-officedocument.presentationml.viewProps+xml"/>
  <Default Extension="bin" ContentType="application/vnd.openxmlformats-officedocument.presentationml.printerSettings"/>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18"/>
  </p:notesMasterIdLst>
  <p:sldIdLst>
    <p:sldId id="281" r:id="rId2"/>
    <p:sldId id="258" r:id="rId3"/>
    <p:sldId id="277" r:id="rId4"/>
    <p:sldId id="279" r:id="rId5"/>
    <p:sldId id="271" r:id="rId6"/>
    <p:sldId id="276" r:id="rId7"/>
    <p:sldId id="272" r:id="rId8"/>
    <p:sldId id="262" r:id="rId9"/>
    <p:sldId id="285" r:id="rId10"/>
    <p:sldId id="282" r:id="rId11"/>
    <p:sldId id="274" r:id="rId12"/>
    <p:sldId id="278" r:id="rId13"/>
    <p:sldId id="266" r:id="rId14"/>
    <p:sldId id="283" r:id="rId15"/>
    <p:sldId id="256" r:id="rId16"/>
    <p:sldId id="284" r:id="rId17"/>
  </p:sldIdLst>
  <p:sldSz cx="9144000" cy="6858000" type="screen4x3"/>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a="http://schemas.openxmlformats.org/drawingml/2006/main" xmlns:r="http://schemas.openxmlformats.org/officeDocument/2006/relationships" xmlns:p="http://schemas.openxmlformats.org/presentationml/2006/main" xmlns:p15="http://schemas.microsoft.com/office/powerpoint/2012/main" xmlns:mv="urn:schemas-microsoft-com:mac:vml" xmlns:mc="http://schemas.openxmlformats.org/markup-compatibility/2006">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E5901E"/>
    <a:srgbClr val="FD6061"/>
    <a:srgbClr val="853703"/>
  </p:clrMru>
  <p:extLst>
    <p:ext uri="{E76CE94A-603C-4142-B9EB-6D1370010A27}">
      <p14:discardImageEditDat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 uri="{D31A062A-798A-4329-ABDD-BBA856620510}">
      <p14:defaultImageDpi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0"/>
    </p:ext>
    <p:ext uri="{FD5EFAAD-0ECE-453E-9831-46B23BE46B34}">
      <p15:chartTrackingRefBased xmlns="" xmlns:a="http://schemas.openxmlformats.org/drawingml/2006/main" xmlns:r="http://schemas.openxmlformats.org/officeDocument/2006/relationships" xmlns:p="http://schemas.openxmlformats.org/presentationml/2006/main" xmlns:p15="http://schemas.microsoft.com/office/powerpoint/2012/main" xmlns:mv="urn:schemas-microsoft-com:mac:vml" xmlns:mc="http://schemas.openxmlformats.org/markup-compatibility/2006"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1047"/>
    <p:restoredTop sz="94655"/>
  </p:normalViewPr>
  <p:slideViewPr>
    <p:cSldViewPr snapToGrid="0" snapToObjects="1">
      <p:cViewPr varScale="1">
        <p:scale>
          <a:sx n="98" d="100"/>
          <a:sy n="98" d="100"/>
        </p:scale>
        <p:origin x="-832" y="-11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81E692-4593-3247-B07D-086DFB14940A}" type="datetimeFigureOut">
              <a:rPr lang="nl-NL" smtClean="0"/>
              <a:pPr/>
              <a:t>28-11-2022</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x-none"/>
              <a:t>Klik om de tekststijl van het model te bewerken</a:t>
            </a:r>
          </a:p>
          <a:p>
            <a:pPr lvl="1"/>
            <a:r>
              <a:rPr lang="x-none"/>
              <a:t>Tweede niveau</a:t>
            </a:r>
          </a:p>
          <a:p>
            <a:pPr lvl="2"/>
            <a:r>
              <a:rPr lang="x-none"/>
              <a:t>Derde niveau</a:t>
            </a:r>
          </a:p>
          <a:p>
            <a:pPr lvl="3"/>
            <a:r>
              <a:rPr lang="x-none"/>
              <a:t>Vierde niveau</a:t>
            </a:r>
          </a:p>
          <a:p>
            <a:pPr lvl="4"/>
            <a:r>
              <a:rPr lang="x-none"/>
              <a:t>Vijfde niveau</a:t>
            </a:r>
            <a:endParaRPr lang="nl-NL"/>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9D238BF-651B-904B-801A-AA882B379596}" type="slidenum">
              <a:rPr lang="nl-NL" smtClean="0"/>
              <a:pPr/>
              <a:t>‹nr.›</a:t>
            </a:fld>
            <a:endParaRPr lang="nl-NL"/>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a:t>Presentatie bij de</a:t>
            </a:r>
            <a:r>
              <a:rPr lang="nl-NL" baseline="0" dirty="0" smtClean="0"/>
              <a:t> vertelling ‘Kerstfeest onder het Zuiderkruis’</a:t>
            </a:r>
            <a:r>
              <a:rPr lang="nl-NL" baseline="0" dirty="0"/>
              <a:t>. De beelden volgen ongeveer de gebeurtenissen in het verhaal, en kunnen tijdens de vertelling worden getoond. </a:t>
            </a:r>
            <a:endParaRPr lang="nl-NL" dirty="0"/>
          </a:p>
          <a:p>
            <a:r>
              <a:rPr lang="nl-NL" b="1" dirty="0"/>
              <a:t>De </a:t>
            </a:r>
            <a:r>
              <a:rPr lang="nl-NL" b="1" dirty="0" smtClean="0"/>
              <a:t>startdia</a:t>
            </a:r>
            <a:r>
              <a:rPr lang="nl-NL" dirty="0" smtClean="0"/>
              <a:t>: </a:t>
            </a:r>
            <a:r>
              <a:rPr lang="nl-NL" dirty="0"/>
              <a:t>kan voorafgaand</a:t>
            </a:r>
            <a:r>
              <a:rPr lang="nl-NL" baseline="0" dirty="0"/>
              <a:t> aan (of tijdens) de vertelling worden getoond. De wereldbol komt enkele seconden na de start in beeld. </a:t>
            </a:r>
          </a:p>
          <a:p>
            <a:r>
              <a:rPr lang="nl-NL" baseline="0" dirty="0"/>
              <a:t>Je kunt ervoor kiezen om </a:t>
            </a:r>
            <a:r>
              <a:rPr lang="nl-NL" b="1" baseline="0" dirty="0"/>
              <a:t>achtergrondmuziek</a:t>
            </a:r>
            <a:r>
              <a:rPr lang="nl-NL" baseline="0" dirty="0"/>
              <a:t> af te spelen, door op de luidspreker te klikken. Het is </a:t>
            </a:r>
            <a:r>
              <a:rPr lang="nl-NL" baseline="0" dirty="0" smtClean="0"/>
              <a:t>panfluitmuziek (‘</a:t>
            </a:r>
            <a:r>
              <a:rPr lang="nl-NL" baseline="0" dirty="0" err="1" smtClean="0"/>
              <a:t>When</a:t>
            </a:r>
            <a:r>
              <a:rPr lang="nl-NL" baseline="0" dirty="0" smtClean="0"/>
              <a:t> a </a:t>
            </a:r>
            <a:r>
              <a:rPr lang="nl-NL" baseline="0" dirty="0" err="1" smtClean="0"/>
              <a:t>child</a:t>
            </a:r>
            <a:r>
              <a:rPr lang="nl-NL" baseline="0" dirty="0" smtClean="0"/>
              <a:t> is </a:t>
            </a:r>
            <a:r>
              <a:rPr lang="nl-NL" baseline="0" dirty="0" err="1" smtClean="0"/>
              <a:t>born</a:t>
            </a:r>
            <a:r>
              <a:rPr lang="nl-NL" baseline="0" dirty="0" smtClean="0"/>
              <a:t>’), van de </a:t>
            </a:r>
            <a:r>
              <a:rPr lang="nl-NL" baseline="0" dirty="0"/>
              <a:t>groep Inka </a:t>
            </a:r>
            <a:r>
              <a:rPr lang="nl-NL" baseline="0" dirty="0" err="1"/>
              <a:t>Wayra</a:t>
            </a:r>
            <a:r>
              <a:rPr lang="nl-NL" baseline="0" dirty="0"/>
              <a:t>. </a:t>
            </a:r>
          </a:p>
          <a:p>
            <a:r>
              <a:rPr lang="nl-NL" b="1" baseline="0" dirty="0"/>
              <a:t>Peru:</a:t>
            </a:r>
            <a:r>
              <a:rPr lang="nl-NL" baseline="0" dirty="0"/>
              <a:t> het land van de </a:t>
            </a:r>
            <a:r>
              <a:rPr lang="nl-NL" baseline="0" dirty="0" err="1"/>
              <a:t>Inka’s</a:t>
            </a:r>
            <a:r>
              <a:rPr lang="nl-NL" baseline="0" dirty="0"/>
              <a:t>, de lama’s, de cavia (lekker…) en de kleurrijke klederdracht. En natuurlijk van </a:t>
            </a:r>
            <a:r>
              <a:rPr lang="nl-NL" baseline="0" dirty="0" err="1"/>
              <a:t>Machu</a:t>
            </a:r>
            <a:r>
              <a:rPr lang="nl-NL" baseline="0" dirty="0"/>
              <a:t> </a:t>
            </a:r>
            <a:r>
              <a:rPr lang="nl-NL" baseline="0" dirty="0" err="1"/>
              <a:t>Picchu</a:t>
            </a:r>
            <a:r>
              <a:rPr lang="nl-NL" baseline="0" dirty="0"/>
              <a:t>, een van de grootste archeologische vindplaatsen ter wereld. </a:t>
            </a:r>
          </a:p>
          <a:p>
            <a:r>
              <a:rPr lang="nl-NL" baseline="0" dirty="0"/>
              <a:t>Het verhaal speelt zich af in de ‘Heilige Vallei van de </a:t>
            </a:r>
            <a:r>
              <a:rPr lang="nl-NL" baseline="0" dirty="0" err="1"/>
              <a:t>Inka’s</a:t>
            </a:r>
            <a:r>
              <a:rPr lang="nl-NL" baseline="0" dirty="0"/>
              <a:t>’. Deze vallei strekt zich uit van de stad </a:t>
            </a:r>
            <a:r>
              <a:rPr lang="nl-NL" baseline="0" dirty="0" err="1"/>
              <a:t>Cusco</a:t>
            </a:r>
            <a:r>
              <a:rPr lang="nl-NL" baseline="0" dirty="0"/>
              <a:t> tot aan </a:t>
            </a:r>
            <a:r>
              <a:rPr lang="nl-NL" baseline="0" dirty="0" err="1"/>
              <a:t>Machu</a:t>
            </a:r>
            <a:r>
              <a:rPr lang="nl-NL" baseline="0" dirty="0"/>
              <a:t> </a:t>
            </a:r>
            <a:r>
              <a:rPr lang="nl-NL" baseline="0" dirty="0" err="1"/>
              <a:t>Picchu</a:t>
            </a:r>
            <a:r>
              <a:rPr lang="nl-NL" baseline="0" dirty="0"/>
              <a:t>, en is een toeristische trekpleister. Zendingswerker </a:t>
            </a:r>
            <a:r>
              <a:rPr lang="nl-NL" baseline="0" dirty="0" err="1"/>
              <a:t>Karina</a:t>
            </a:r>
            <a:r>
              <a:rPr lang="nl-NL" baseline="0" dirty="0"/>
              <a:t> </a:t>
            </a:r>
            <a:r>
              <a:rPr lang="nl-NL" baseline="0" dirty="0" err="1"/>
              <a:t>Boza-Stijnen</a:t>
            </a:r>
            <a:r>
              <a:rPr lang="nl-NL" baseline="0" dirty="0"/>
              <a:t> (uit het verhaal) woont hier samen met haar gezin op een ‘</a:t>
            </a:r>
            <a:r>
              <a:rPr lang="nl-NL" baseline="0" dirty="0" err="1"/>
              <a:t>Hacienda</a:t>
            </a:r>
            <a:r>
              <a:rPr lang="nl-NL" baseline="0" dirty="0"/>
              <a:t>’, van waaruit trektochten met paarden worden georganiseerd voor toeristen. Zij voorzien hiermee in hun eigen levensonderhoud. </a:t>
            </a:r>
          </a:p>
        </p:txBody>
      </p:sp>
      <p:sp>
        <p:nvSpPr>
          <p:cNvPr id="4" name="Tijdelijke aanduiding voor dianummer 3"/>
          <p:cNvSpPr>
            <a:spLocks noGrp="1"/>
          </p:cNvSpPr>
          <p:nvPr>
            <p:ph type="sldNum" sz="quarter" idx="10"/>
          </p:nvPr>
        </p:nvSpPr>
        <p:spPr/>
        <p:txBody>
          <a:bodyPr/>
          <a:lstStyle/>
          <a:p>
            <a:fld id="{19D238BF-651B-904B-801A-AA882B379596}" type="slidenum">
              <a:rPr lang="nl-NL" smtClean="0"/>
              <a:pPr/>
              <a:t>1</a:t>
            </a:fld>
            <a:endParaRPr lang="nl-NL"/>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a:t>Dronken mannen met gekke</a:t>
            </a:r>
            <a:r>
              <a:rPr lang="nl-NL" baseline="0" dirty="0"/>
              <a:t> maskers. </a:t>
            </a:r>
            <a:endParaRPr lang="nl-NL" dirty="0"/>
          </a:p>
        </p:txBody>
      </p:sp>
      <p:sp>
        <p:nvSpPr>
          <p:cNvPr id="4" name="Tijdelijke aanduiding voor dianummer 3"/>
          <p:cNvSpPr>
            <a:spLocks noGrp="1"/>
          </p:cNvSpPr>
          <p:nvPr>
            <p:ph type="sldNum" sz="quarter" idx="10"/>
          </p:nvPr>
        </p:nvSpPr>
        <p:spPr/>
        <p:txBody>
          <a:bodyPr/>
          <a:lstStyle/>
          <a:p>
            <a:fld id="{19D238BF-651B-904B-801A-AA882B379596}" type="slidenum">
              <a:rPr lang="nl-NL" smtClean="0"/>
              <a:pPr/>
              <a:t>10</a:t>
            </a:fld>
            <a:endParaRPr lang="nl-NL"/>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a:t>Instappen maar. Een ‘</a:t>
            </a:r>
            <a:r>
              <a:rPr lang="nl-NL" dirty="0" err="1"/>
              <a:t>motokar</a:t>
            </a:r>
            <a:r>
              <a:rPr lang="nl-NL" dirty="0"/>
              <a:t>’, ook wel ‘</a:t>
            </a:r>
            <a:r>
              <a:rPr lang="nl-NL" dirty="0" err="1"/>
              <a:t>Inka-trotter</a:t>
            </a:r>
            <a:r>
              <a:rPr lang="nl-NL" dirty="0"/>
              <a:t>’. Vrouwen langs de kant verkopen aardappelen.</a:t>
            </a:r>
            <a:r>
              <a:rPr lang="nl-NL" baseline="0" dirty="0"/>
              <a:t> De aardappel komt oorspronkelijk uit Peru. </a:t>
            </a:r>
            <a:endParaRPr lang="nl-NL" dirty="0"/>
          </a:p>
        </p:txBody>
      </p:sp>
      <p:sp>
        <p:nvSpPr>
          <p:cNvPr id="4" name="Tijdelijke aanduiding voor dianummer 3"/>
          <p:cNvSpPr>
            <a:spLocks noGrp="1"/>
          </p:cNvSpPr>
          <p:nvPr>
            <p:ph type="sldNum" sz="quarter" idx="10"/>
          </p:nvPr>
        </p:nvSpPr>
        <p:spPr/>
        <p:txBody>
          <a:bodyPr/>
          <a:lstStyle/>
          <a:p>
            <a:fld id="{19D238BF-651B-904B-801A-AA882B379596}" type="slidenum">
              <a:rPr lang="nl-NL" smtClean="0"/>
              <a:pPr/>
              <a:t>11</a:t>
            </a:fld>
            <a:endParaRPr lang="nl-NL"/>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a:t>Op de ranch (</a:t>
            </a:r>
            <a:r>
              <a:rPr lang="nl-NL" dirty="0" err="1"/>
              <a:t>Hacienda</a:t>
            </a:r>
            <a:r>
              <a:rPr lang="nl-NL" baseline="0" dirty="0"/>
              <a:t> of </a:t>
            </a:r>
            <a:r>
              <a:rPr lang="nl-NL" dirty="0"/>
              <a:t>paardenhoeve) van </a:t>
            </a:r>
            <a:r>
              <a:rPr lang="nl-NL" dirty="0" err="1"/>
              <a:t>Karina</a:t>
            </a:r>
            <a:r>
              <a:rPr lang="nl-NL" dirty="0"/>
              <a:t> en </a:t>
            </a:r>
            <a:r>
              <a:rPr lang="nl-NL" dirty="0" err="1"/>
              <a:t>Yojan</a:t>
            </a:r>
            <a:r>
              <a:rPr lang="nl-NL" dirty="0"/>
              <a:t> wordt een kinderclub georganiseerd. Op de</a:t>
            </a:r>
            <a:r>
              <a:rPr lang="nl-NL" baseline="0" dirty="0" smtClean="0"/>
              <a:t> poort een </a:t>
            </a:r>
            <a:r>
              <a:rPr lang="nl-NL" baseline="0" dirty="0"/>
              <a:t>bord met de naam van de club: Kinderclub De Schatzoekers. </a:t>
            </a:r>
            <a:endParaRPr lang="nl-NL" dirty="0"/>
          </a:p>
        </p:txBody>
      </p:sp>
      <p:sp>
        <p:nvSpPr>
          <p:cNvPr id="4" name="Tijdelijke aanduiding voor dianummer 3"/>
          <p:cNvSpPr>
            <a:spLocks noGrp="1"/>
          </p:cNvSpPr>
          <p:nvPr>
            <p:ph type="sldNum" sz="quarter" idx="10"/>
          </p:nvPr>
        </p:nvSpPr>
        <p:spPr/>
        <p:txBody>
          <a:bodyPr/>
          <a:lstStyle/>
          <a:p>
            <a:fld id="{19D238BF-651B-904B-801A-AA882B379596}" type="slidenum">
              <a:rPr lang="nl-NL" smtClean="0"/>
              <a:pPr/>
              <a:t>12</a:t>
            </a:fld>
            <a:endParaRPr lang="nl-NL"/>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err="1"/>
              <a:t>Karina</a:t>
            </a:r>
            <a:r>
              <a:rPr lang="nl-NL" dirty="0"/>
              <a:t> vertelt het Bijbelverhaal aan kinderen</a:t>
            </a:r>
            <a:r>
              <a:rPr lang="nl-NL" baseline="0" dirty="0"/>
              <a:t> uit het dorpje. </a:t>
            </a:r>
            <a:endParaRPr lang="nl-NL" dirty="0"/>
          </a:p>
        </p:txBody>
      </p:sp>
      <p:sp>
        <p:nvSpPr>
          <p:cNvPr id="4" name="Tijdelijke aanduiding voor dianummer 3"/>
          <p:cNvSpPr>
            <a:spLocks noGrp="1"/>
          </p:cNvSpPr>
          <p:nvPr>
            <p:ph type="sldNum" sz="quarter" idx="10"/>
          </p:nvPr>
        </p:nvSpPr>
        <p:spPr/>
        <p:txBody>
          <a:bodyPr/>
          <a:lstStyle/>
          <a:p>
            <a:fld id="{19D238BF-651B-904B-801A-AA882B379596}" type="slidenum">
              <a:rPr lang="nl-NL" smtClean="0"/>
              <a:pPr/>
              <a:t>13</a:t>
            </a:fld>
            <a:endParaRPr lang="nl-NL"/>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a:t>Aan het einde van de ‘Heilige Vallei’</a:t>
            </a:r>
            <a:r>
              <a:rPr lang="nl-NL" baseline="0" dirty="0"/>
              <a:t> ligt hoog in de bergen de oude </a:t>
            </a:r>
            <a:r>
              <a:rPr lang="nl-NL" baseline="0" dirty="0" err="1"/>
              <a:t>Inka-stad</a:t>
            </a:r>
            <a:r>
              <a:rPr lang="nl-NL" baseline="0" dirty="0"/>
              <a:t> </a:t>
            </a:r>
            <a:r>
              <a:rPr lang="nl-NL" baseline="0" dirty="0" err="1"/>
              <a:t>Machu</a:t>
            </a:r>
            <a:r>
              <a:rPr lang="nl-NL" baseline="0" dirty="0"/>
              <a:t> </a:t>
            </a:r>
            <a:r>
              <a:rPr lang="nl-NL" baseline="0" dirty="0" err="1"/>
              <a:t>Picchu</a:t>
            </a:r>
            <a:r>
              <a:rPr lang="nl-NL" baseline="0" dirty="0"/>
              <a:t>. De ruïnes worden door duizenden toeristen bezocht. Eén van de wereldwonderen. Pas aan het begin van de twintigste eeuw ontdekt, volledig overwoekerd door de jungle. De Spaanse veroveraars hebben de stad nooit gevonden.  </a:t>
            </a:r>
            <a:endParaRPr lang="nl-NL" dirty="0"/>
          </a:p>
        </p:txBody>
      </p:sp>
      <p:sp>
        <p:nvSpPr>
          <p:cNvPr id="4" name="Tijdelijke aanduiding voor dianummer 3"/>
          <p:cNvSpPr>
            <a:spLocks noGrp="1"/>
          </p:cNvSpPr>
          <p:nvPr>
            <p:ph type="sldNum" sz="quarter" idx="10"/>
          </p:nvPr>
        </p:nvSpPr>
        <p:spPr/>
        <p:txBody>
          <a:bodyPr/>
          <a:lstStyle/>
          <a:p>
            <a:fld id="{19D238BF-651B-904B-801A-AA882B379596}" type="slidenum">
              <a:rPr lang="nl-NL" smtClean="0"/>
              <a:pPr/>
              <a:t>14</a:t>
            </a:fld>
            <a:endParaRPr lang="nl-NL"/>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a:t>De sterrenhemel boven</a:t>
            </a:r>
            <a:r>
              <a:rPr lang="nl-NL" baseline="0" dirty="0"/>
              <a:t> de ‘heilige vallei van de </a:t>
            </a:r>
            <a:r>
              <a:rPr lang="nl-NL" baseline="0" dirty="0" err="1"/>
              <a:t>Inka’s</a:t>
            </a:r>
            <a:r>
              <a:rPr lang="nl-NL" baseline="0" dirty="0"/>
              <a:t>.’ Links in beeld: het Zuiderkruis. Door nog eenmaal te klikken, verschijnen de verbindende lijnen tussen de vier sterren, zodat het kruis zichtbaar wordt. </a:t>
            </a:r>
            <a:endParaRPr lang="nl-NL" dirty="0"/>
          </a:p>
        </p:txBody>
      </p:sp>
      <p:sp>
        <p:nvSpPr>
          <p:cNvPr id="4" name="Tijdelijke aanduiding voor dianummer 3"/>
          <p:cNvSpPr>
            <a:spLocks noGrp="1"/>
          </p:cNvSpPr>
          <p:nvPr>
            <p:ph type="sldNum" sz="quarter" idx="10"/>
          </p:nvPr>
        </p:nvSpPr>
        <p:spPr/>
        <p:txBody>
          <a:bodyPr/>
          <a:lstStyle/>
          <a:p>
            <a:fld id="{19D238BF-651B-904B-801A-AA882B379596}" type="slidenum">
              <a:rPr lang="nl-NL" smtClean="0"/>
              <a:pPr/>
              <a:t>15</a:t>
            </a:fld>
            <a:endParaRPr lang="nl-NL"/>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a:t>De</a:t>
            </a:r>
            <a:r>
              <a:rPr lang="nl-NL" baseline="0" dirty="0"/>
              <a:t> vertelling en de presentatie worden gratis aangeboden door stichting Philippus. Een gift (of collecte) voor </a:t>
            </a:r>
            <a:r>
              <a:rPr lang="nl-NL" baseline="0"/>
              <a:t>het zendingswerk is </a:t>
            </a:r>
            <a:r>
              <a:rPr lang="nl-NL" baseline="0" dirty="0"/>
              <a:t>natuurlijk zeer welkom!</a:t>
            </a:r>
            <a:endParaRPr lang="nl-NL" dirty="0"/>
          </a:p>
        </p:txBody>
      </p:sp>
      <p:sp>
        <p:nvSpPr>
          <p:cNvPr id="4" name="Tijdelijke aanduiding voor dianummer 3"/>
          <p:cNvSpPr>
            <a:spLocks noGrp="1"/>
          </p:cNvSpPr>
          <p:nvPr>
            <p:ph type="sldNum" sz="quarter" idx="10"/>
          </p:nvPr>
        </p:nvSpPr>
        <p:spPr/>
        <p:txBody>
          <a:bodyPr/>
          <a:lstStyle/>
          <a:p>
            <a:fld id="{19D238BF-651B-904B-801A-AA882B379596}" type="slidenum">
              <a:rPr lang="nl-NL" smtClean="0"/>
              <a:pPr/>
              <a:t>16</a:t>
            </a:fld>
            <a:endParaRPr lang="nl-NL"/>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a:t>We vliegen naar Peru, Zuid-Amerika. Een land aan de andere kant van de wereld. Het is wel elf uur vliegen. Hier vliegt het vliegtuig over het</a:t>
            </a:r>
            <a:r>
              <a:rPr lang="nl-NL" baseline="0" dirty="0"/>
              <a:t> binnenland, op weg naar de stad </a:t>
            </a:r>
            <a:r>
              <a:rPr lang="nl-NL" baseline="0" dirty="0" err="1"/>
              <a:t>Cusco</a:t>
            </a:r>
            <a:r>
              <a:rPr lang="nl-NL" baseline="0" dirty="0"/>
              <a:t> in de bergen. </a:t>
            </a:r>
            <a:endParaRPr lang="nl-NL" dirty="0"/>
          </a:p>
        </p:txBody>
      </p:sp>
      <p:sp>
        <p:nvSpPr>
          <p:cNvPr id="4" name="Tijdelijke aanduiding voor dianummer 3"/>
          <p:cNvSpPr>
            <a:spLocks noGrp="1"/>
          </p:cNvSpPr>
          <p:nvPr>
            <p:ph type="sldNum" sz="quarter" idx="10"/>
          </p:nvPr>
        </p:nvSpPr>
        <p:spPr/>
        <p:txBody>
          <a:bodyPr/>
          <a:lstStyle/>
          <a:p>
            <a:fld id="{19D238BF-651B-904B-801A-AA882B379596}" type="slidenum">
              <a:rPr lang="nl-NL" smtClean="0"/>
              <a:pPr/>
              <a:t>2</a:t>
            </a:fld>
            <a:endParaRPr lang="nl-NL"/>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err="1"/>
              <a:t>Cusco</a:t>
            </a:r>
            <a:r>
              <a:rPr lang="nl-NL" dirty="0"/>
              <a:t>, hoofdstad van de </a:t>
            </a:r>
            <a:r>
              <a:rPr lang="nl-NL" dirty="0" err="1"/>
              <a:t>Inka’s</a:t>
            </a:r>
            <a:r>
              <a:rPr lang="nl-NL" dirty="0"/>
              <a:t>. Kathedralen, door de Spaanse</a:t>
            </a:r>
            <a:r>
              <a:rPr lang="nl-NL" baseline="0" dirty="0"/>
              <a:t> veroveraars gebouwd op de fundamenten van Inca tempels. </a:t>
            </a:r>
          </a:p>
          <a:p>
            <a:r>
              <a:rPr lang="nl-NL" baseline="0" dirty="0" err="1"/>
              <a:t>Cusco</a:t>
            </a:r>
            <a:r>
              <a:rPr lang="nl-NL" baseline="0" dirty="0"/>
              <a:t> behoort tot de hoogst gelegen steden van de wereld, op een hoogte van 3400 meter. Om hoogteziekte tegen te gaan, eten de mensen soms cocabladeren. </a:t>
            </a:r>
            <a:endParaRPr lang="nl-NL" dirty="0"/>
          </a:p>
        </p:txBody>
      </p:sp>
      <p:sp>
        <p:nvSpPr>
          <p:cNvPr id="4" name="Tijdelijke aanduiding voor dianummer 3"/>
          <p:cNvSpPr>
            <a:spLocks noGrp="1"/>
          </p:cNvSpPr>
          <p:nvPr>
            <p:ph type="sldNum" sz="quarter" idx="10"/>
          </p:nvPr>
        </p:nvSpPr>
        <p:spPr/>
        <p:txBody>
          <a:bodyPr/>
          <a:lstStyle/>
          <a:p>
            <a:fld id="{19D238BF-651B-904B-801A-AA882B379596}" type="slidenum">
              <a:rPr lang="nl-NL" smtClean="0"/>
              <a:pPr/>
              <a:t>3</a:t>
            </a:fld>
            <a:endParaRPr lang="nl-NL"/>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a:t>Groentemarkt,</a:t>
            </a:r>
            <a:r>
              <a:rPr lang="nl-NL" baseline="0" dirty="0"/>
              <a:t> met </a:t>
            </a:r>
            <a:r>
              <a:rPr lang="nl-NL" baseline="0" dirty="0" err="1"/>
              <a:t>Inka-vrouwen</a:t>
            </a:r>
            <a:r>
              <a:rPr lang="nl-NL" baseline="0" dirty="0"/>
              <a:t> in kleurrijke dracht. </a:t>
            </a:r>
            <a:endParaRPr lang="nl-NL" dirty="0"/>
          </a:p>
        </p:txBody>
      </p:sp>
      <p:sp>
        <p:nvSpPr>
          <p:cNvPr id="4" name="Tijdelijke aanduiding voor dianummer 3"/>
          <p:cNvSpPr>
            <a:spLocks noGrp="1"/>
          </p:cNvSpPr>
          <p:nvPr>
            <p:ph type="sldNum" sz="quarter" idx="10"/>
          </p:nvPr>
        </p:nvSpPr>
        <p:spPr/>
        <p:txBody>
          <a:bodyPr/>
          <a:lstStyle/>
          <a:p>
            <a:fld id="{19D238BF-651B-904B-801A-AA882B379596}" type="slidenum">
              <a:rPr lang="nl-NL" smtClean="0"/>
              <a:pPr/>
              <a:t>4</a:t>
            </a:fld>
            <a:endParaRPr lang="nl-NL"/>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a:t>Twee gezichten van Peru: een bedelende vrouw in </a:t>
            </a:r>
            <a:r>
              <a:rPr lang="nl-NL" dirty="0" err="1"/>
              <a:t>Cusco</a:t>
            </a:r>
            <a:r>
              <a:rPr lang="nl-NL" baseline="0" dirty="0"/>
              <a:t> en een </a:t>
            </a:r>
            <a:r>
              <a:rPr lang="nl-NL" baseline="0" dirty="0" err="1"/>
              <a:t>Inca-jongen</a:t>
            </a:r>
            <a:r>
              <a:rPr lang="nl-NL" baseline="0" dirty="0"/>
              <a:t> in traditionele kledij, met z’n lama. Maar beiden is het om geld te doen…</a:t>
            </a:r>
            <a:endParaRPr lang="nl-NL" dirty="0"/>
          </a:p>
        </p:txBody>
      </p:sp>
      <p:sp>
        <p:nvSpPr>
          <p:cNvPr id="4" name="Tijdelijke aanduiding voor dianummer 3"/>
          <p:cNvSpPr>
            <a:spLocks noGrp="1"/>
          </p:cNvSpPr>
          <p:nvPr>
            <p:ph type="sldNum" sz="quarter" idx="10"/>
          </p:nvPr>
        </p:nvSpPr>
        <p:spPr/>
        <p:txBody>
          <a:bodyPr/>
          <a:lstStyle/>
          <a:p>
            <a:fld id="{19D238BF-651B-904B-801A-AA882B379596}" type="slidenum">
              <a:rPr lang="nl-NL" smtClean="0"/>
              <a:pPr/>
              <a:t>5</a:t>
            </a:fld>
            <a:endParaRPr lang="nl-NL"/>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a:t>Hoog in de bergen is het bittere armoede. Een ‘huis’,</a:t>
            </a:r>
            <a:r>
              <a:rPr lang="nl-NL" baseline="0" dirty="0"/>
              <a:t> niet meer dan een afgeschut stukje grot. Dit zou Manuel kunnen zijn met zijn moeder!</a:t>
            </a:r>
            <a:endParaRPr lang="nl-NL" dirty="0"/>
          </a:p>
        </p:txBody>
      </p:sp>
      <p:sp>
        <p:nvSpPr>
          <p:cNvPr id="4" name="Tijdelijke aanduiding voor dianummer 3"/>
          <p:cNvSpPr>
            <a:spLocks noGrp="1"/>
          </p:cNvSpPr>
          <p:nvPr>
            <p:ph type="sldNum" sz="quarter" idx="10"/>
          </p:nvPr>
        </p:nvSpPr>
        <p:spPr/>
        <p:txBody>
          <a:bodyPr/>
          <a:lstStyle/>
          <a:p>
            <a:fld id="{19D238BF-651B-904B-801A-AA882B379596}" type="slidenum">
              <a:rPr lang="nl-NL" smtClean="0"/>
              <a:pPr/>
              <a:t>6</a:t>
            </a:fld>
            <a:endParaRPr lang="nl-NL"/>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a:t>Processie (optocht bij een Rooms Katholiek</a:t>
            </a:r>
            <a:r>
              <a:rPr lang="nl-NL" baseline="0" dirty="0"/>
              <a:t> feest) in de straten van </a:t>
            </a:r>
            <a:r>
              <a:rPr lang="nl-NL" baseline="0" dirty="0" err="1"/>
              <a:t>Cusco</a:t>
            </a:r>
            <a:r>
              <a:rPr lang="nl-NL" baseline="0" dirty="0"/>
              <a:t>. </a:t>
            </a:r>
          </a:p>
          <a:p>
            <a:r>
              <a:rPr lang="nl-NL" baseline="0" dirty="0"/>
              <a:t>De overgrote meerderheid van de bevolking van Peru is Rooms Katholiek. De religie is sterk vermengd met gebruiken ui het oude </a:t>
            </a:r>
            <a:r>
              <a:rPr lang="nl-NL" baseline="0" dirty="0" err="1"/>
              <a:t>Inka</a:t>
            </a:r>
            <a:r>
              <a:rPr lang="nl-NL" baseline="0" dirty="0"/>
              <a:t> geloof. Zeg maar: heidense praktijken. </a:t>
            </a:r>
            <a:endParaRPr lang="nl-NL" dirty="0"/>
          </a:p>
        </p:txBody>
      </p:sp>
      <p:sp>
        <p:nvSpPr>
          <p:cNvPr id="4" name="Tijdelijke aanduiding voor dianummer 3"/>
          <p:cNvSpPr>
            <a:spLocks noGrp="1"/>
          </p:cNvSpPr>
          <p:nvPr>
            <p:ph type="sldNum" sz="quarter" idx="10"/>
          </p:nvPr>
        </p:nvSpPr>
        <p:spPr/>
        <p:txBody>
          <a:bodyPr/>
          <a:lstStyle/>
          <a:p>
            <a:fld id="{19D238BF-651B-904B-801A-AA882B379596}" type="slidenum">
              <a:rPr lang="nl-NL" smtClean="0"/>
              <a:pPr/>
              <a:t>7</a:t>
            </a:fld>
            <a:endParaRPr lang="nl-NL"/>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a:t>Het beeld van Maria met het kind Jezus wordt van de ene kathedraal naar de andere gedragen, in een processie ter ere</a:t>
            </a:r>
            <a:r>
              <a:rPr lang="nl-NL" baseline="0" dirty="0"/>
              <a:t> van haar geboortedag. </a:t>
            </a:r>
            <a:endParaRPr lang="nl-NL" dirty="0"/>
          </a:p>
        </p:txBody>
      </p:sp>
      <p:sp>
        <p:nvSpPr>
          <p:cNvPr id="4" name="Tijdelijke aanduiding voor dianummer 3"/>
          <p:cNvSpPr>
            <a:spLocks noGrp="1"/>
          </p:cNvSpPr>
          <p:nvPr>
            <p:ph type="sldNum" sz="quarter" idx="10"/>
          </p:nvPr>
        </p:nvSpPr>
        <p:spPr/>
        <p:txBody>
          <a:bodyPr/>
          <a:lstStyle/>
          <a:p>
            <a:fld id="{19D238BF-651B-904B-801A-AA882B379596}" type="slidenum">
              <a:rPr lang="nl-NL" smtClean="0"/>
              <a:pPr/>
              <a:t>8</a:t>
            </a:fld>
            <a:endParaRPr lang="nl-NL"/>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a:t>Het oude kerkje in de bergen, waar Manuel aan terugdenkt. </a:t>
            </a:r>
          </a:p>
        </p:txBody>
      </p:sp>
      <p:sp>
        <p:nvSpPr>
          <p:cNvPr id="4" name="Tijdelijke aanduiding voor dianummer 3"/>
          <p:cNvSpPr>
            <a:spLocks noGrp="1"/>
          </p:cNvSpPr>
          <p:nvPr>
            <p:ph type="sldNum" sz="quarter" idx="10"/>
          </p:nvPr>
        </p:nvSpPr>
        <p:spPr/>
        <p:txBody>
          <a:bodyPr/>
          <a:lstStyle/>
          <a:p>
            <a:fld id="{19D238BF-651B-904B-801A-AA882B379596}" type="slidenum">
              <a:rPr lang="nl-NL" smtClean="0"/>
              <a:pPr/>
              <a:t>9</a:t>
            </a:fld>
            <a:endParaRPr lang="nl-N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x-none"/>
              <a:t>Titelstijl van model bewerken</a:t>
            </a:r>
            <a:endParaRPr lang="nl-NL"/>
          </a:p>
        </p:txBody>
      </p:sp>
      <p:sp>
        <p:nvSpPr>
          <p:cNvPr id="3" name="Sub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a:t>Klik om de titelstijl van het model te bewerken</a:t>
            </a:r>
            <a:endParaRPr lang="nl-NL"/>
          </a:p>
        </p:txBody>
      </p:sp>
      <p:sp>
        <p:nvSpPr>
          <p:cNvPr id="4" name="Tijdelijke aanduiding voor datum 3"/>
          <p:cNvSpPr>
            <a:spLocks noGrp="1"/>
          </p:cNvSpPr>
          <p:nvPr>
            <p:ph type="dt" sz="half" idx="10"/>
          </p:nvPr>
        </p:nvSpPr>
        <p:spPr/>
        <p:txBody>
          <a:bodyPr/>
          <a:lstStyle/>
          <a:p>
            <a:fld id="{02EDB479-718A-2E40-974C-E18CA74BB72D}" type="datetimeFigureOut">
              <a:rPr lang="nl-NL" smtClean="0"/>
              <a:pPr/>
              <a:t>28-11-2022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D41F306-9122-804D-AE73-D2BA3C60DA55}" type="slidenum">
              <a:rPr lang="nl-NL" smtClean="0"/>
              <a:pPr/>
              <a:t>‹nr.›</a:t>
            </a:fld>
            <a:endParaRPr lang="nl-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x-none"/>
              <a:t>Titelstijl van model bewerken</a:t>
            </a:r>
            <a:endParaRPr lang="nl-NL"/>
          </a:p>
        </p:txBody>
      </p:sp>
      <p:sp>
        <p:nvSpPr>
          <p:cNvPr id="3" name="Tijdelijke aanduiding voor verticale tekst 2"/>
          <p:cNvSpPr>
            <a:spLocks noGrp="1"/>
          </p:cNvSpPr>
          <p:nvPr>
            <p:ph type="body" orient="vert" idx="1"/>
          </p:nvPr>
        </p:nvSpPr>
        <p:spPr/>
        <p:txBody>
          <a:bodyPr vert="eaVert"/>
          <a:lstStyle/>
          <a:p>
            <a:pPr lvl="0"/>
            <a:r>
              <a:rPr lang="x-none"/>
              <a:t>Klik om de tekststijl van het model te bewerken</a:t>
            </a:r>
          </a:p>
          <a:p>
            <a:pPr lvl="1"/>
            <a:r>
              <a:rPr lang="x-none"/>
              <a:t>Tweede niveau</a:t>
            </a:r>
          </a:p>
          <a:p>
            <a:pPr lvl="2"/>
            <a:r>
              <a:rPr lang="x-none"/>
              <a:t>Derde niveau</a:t>
            </a:r>
          </a:p>
          <a:p>
            <a:pPr lvl="3"/>
            <a:r>
              <a:rPr lang="x-none"/>
              <a:t>Vierde niveau</a:t>
            </a:r>
          </a:p>
          <a:p>
            <a:pPr lvl="4"/>
            <a:r>
              <a:rPr lang="x-none"/>
              <a:t>Vijfde niveau</a:t>
            </a:r>
            <a:endParaRPr lang="nl-NL"/>
          </a:p>
        </p:txBody>
      </p:sp>
      <p:sp>
        <p:nvSpPr>
          <p:cNvPr id="4" name="Tijdelijke aanduiding voor datum 3"/>
          <p:cNvSpPr>
            <a:spLocks noGrp="1"/>
          </p:cNvSpPr>
          <p:nvPr>
            <p:ph type="dt" sz="half" idx="10"/>
          </p:nvPr>
        </p:nvSpPr>
        <p:spPr/>
        <p:txBody>
          <a:bodyPr/>
          <a:lstStyle/>
          <a:p>
            <a:fld id="{02EDB479-718A-2E40-974C-E18CA74BB72D}" type="datetimeFigureOut">
              <a:rPr lang="nl-NL" smtClean="0"/>
              <a:pPr/>
              <a:t>28-11-2022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D41F306-9122-804D-AE73-D2BA3C60DA55}" type="slidenum">
              <a:rPr lang="nl-NL" smtClean="0"/>
              <a:pPr/>
              <a:t>‹nr.›</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x-none"/>
              <a:t>Titelstijl van model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x-none"/>
              <a:t>Klik om de tekststijl van het model te bewerken</a:t>
            </a:r>
          </a:p>
          <a:p>
            <a:pPr lvl="1"/>
            <a:r>
              <a:rPr lang="x-none"/>
              <a:t>Tweede niveau</a:t>
            </a:r>
          </a:p>
          <a:p>
            <a:pPr lvl="2"/>
            <a:r>
              <a:rPr lang="x-none"/>
              <a:t>Derde niveau</a:t>
            </a:r>
          </a:p>
          <a:p>
            <a:pPr lvl="3"/>
            <a:r>
              <a:rPr lang="x-none"/>
              <a:t>Vierde niveau</a:t>
            </a:r>
          </a:p>
          <a:p>
            <a:pPr lvl="4"/>
            <a:r>
              <a:rPr lang="x-none"/>
              <a:t>Vijfde niveau</a:t>
            </a:r>
            <a:endParaRPr lang="nl-NL"/>
          </a:p>
        </p:txBody>
      </p:sp>
      <p:sp>
        <p:nvSpPr>
          <p:cNvPr id="4" name="Tijdelijke aanduiding voor datum 3"/>
          <p:cNvSpPr>
            <a:spLocks noGrp="1"/>
          </p:cNvSpPr>
          <p:nvPr>
            <p:ph type="dt" sz="half" idx="10"/>
          </p:nvPr>
        </p:nvSpPr>
        <p:spPr/>
        <p:txBody>
          <a:bodyPr/>
          <a:lstStyle/>
          <a:p>
            <a:fld id="{02EDB479-718A-2E40-974C-E18CA74BB72D}" type="datetimeFigureOut">
              <a:rPr lang="nl-NL" smtClean="0"/>
              <a:pPr/>
              <a:t>28-11-2022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D41F306-9122-804D-AE73-D2BA3C60DA55}" type="slidenum">
              <a:rPr lang="nl-NL" smtClean="0"/>
              <a:pPr/>
              <a:t>‹nr.›</a:t>
            </a:fld>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x-none"/>
              <a:t>Titelstijl van model bewerken</a:t>
            </a:r>
            <a:endParaRPr lang="nl-NL"/>
          </a:p>
        </p:txBody>
      </p:sp>
      <p:sp>
        <p:nvSpPr>
          <p:cNvPr id="3" name="Tijdelijke aanduiding voor inhoud 2"/>
          <p:cNvSpPr>
            <a:spLocks noGrp="1"/>
          </p:cNvSpPr>
          <p:nvPr>
            <p:ph idx="1"/>
          </p:nvPr>
        </p:nvSpPr>
        <p:spPr/>
        <p:txBody>
          <a:bodyPr/>
          <a:lstStyle/>
          <a:p>
            <a:pPr lvl="0"/>
            <a:r>
              <a:rPr lang="x-none"/>
              <a:t>Klik om de tekststijl van het model te bewerken</a:t>
            </a:r>
          </a:p>
          <a:p>
            <a:pPr lvl="1"/>
            <a:r>
              <a:rPr lang="x-none"/>
              <a:t>Tweede niveau</a:t>
            </a:r>
          </a:p>
          <a:p>
            <a:pPr lvl="2"/>
            <a:r>
              <a:rPr lang="x-none"/>
              <a:t>Derde niveau</a:t>
            </a:r>
          </a:p>
          <a:p>
            <a:pPr lvl="3"/>
            <a:r>
              <a:rPr lang="x-none"/>
              <a:t>Vierde niveau</a:t>
            </a:r>
          </a:p>
          <a:p>
            <a:pPr lvl="4"/>
            <a:r>
              <a:rPr lang="x-none"/>
              <a:t>Vijfde niveau</a:t>
            </a:r>
            <a:endParaRPr lang="nl-NL"/>
          </a:p>
        </p:txBody>
      </p:sp>
      <p:sp>
        <p:nvSpPr>
          <p:cNvPr id="4" name="Tijdelijke aanduiding voor datum 3"/>
          <p:cNvSpPr>
            <a:spLocks noGrp="1"/>
          </p:cNvSpPr>
          <p:nvPr>
            <p:ph type="dt" sz="half" idx="10"/>
          </p:nvPr>
        </p:nvSpPr>
        <p:spPr/>
        <p:txBody>
          <a:bodyPr/>
          <a:lstStyle/>
          <a:p>
            <a:fld id="{02EDB479-718A-2E40-974C-E18CA74BB72D}" type="datetimeFigureOut">
              <a:rPr lang="nl-NL" smtClean="0"/>
              <a:pPr/>
              <a:t>28-11-2022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D41F306-9122-804D-AE73-D2BA3C60DA55}" type="slidenum">
              <a:rPr lang="nl-NL" smtClean="0"/>
              <a:pPr/>
              <a:t>‹nr.›</a:t>
            </a:fld>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x-none"/>
              <a:t>Titelstijl van model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a:t>Klik om de tekststijl van het model te bewerken</a:t>
            </a:r>
          </a:p>
        </p:txBody>
      </p:sp>
      <p:sp>
        <p:nvSpPr>
          <p:cNvPr id="4" name="Tijdelijke aanduiding voor datum 3"/>
          <p:cNvSpPr>
            <a:spLocks noGrp="1"/>
          </p:cNvSpPr>
          <p:nvPr>
            <p:ph type="dt" sz="half" idx="10"/>
          </p:nvPr>
        </p:nvSpPr>
        <p:spPr/>
        <p:txBody>
          <a:bodyPr/>
          <a:lstStyle/>
          <a:p>
            <a:fld id="{02EDB479-718A-2E40-974C-E18CA74BB72D}" type="datetimeFigureOut">
              <a:rPr lang="nl-NL" smtClean="0"/>
              <a:pPr/>
              <a:t>28-11-2022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D41F306-9122-804D-AE73-D2BA3C60DA55}" type="slidenum">
              <a:rPr lang="nl-NL" smtClean="0"/>
              <a:pPr/>
              <a:t>‹nr.›</a:t>
            </a:fld>
            <a:endParaRPr lang="nl-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x-none"/>
              <a:t>Titelstijl van model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Klik om de tekststijl van het model te bewerken</a:t>
            </a:r>
          </a:p>
          <a:p>
            <a:pPr lvl="1"/>
            <a:r>
              <a:rPr lang="x-none"/>
              <a:t>Tweede niveau</a:t>
            </a:r>
          </a:p>
          <a:p>
            <a:pPr lvl="2"/>
            <a:r>
              <a:rPr lang="x-none"/>
              <a:t>Derde niveau</a:t>
            </a:r>
          </a:p>
          <a:p>
            <a:pPr lvl="3"/>
            <a:r>
              <a:rPr lang="x-none"/>
              <a:t>Vierde niveau</a:t>
            </a:r>
          </a:p>
          <a:p>
            <a:pPr lvl="4"/>
            <a:r>
              <a:rPr lang="x-none"/>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Klik om de tekststijl van het model te bewerken</a:t>
            </a:r>
          </a:p>
          <a:p>
            <a:pPr lvl="1"/>
            <a:r>
              <a:rPr lang="x-none"/>
              <a:t>Tweede niveau</a:t>
            </a:r>
          </a:p>
          <a:p>
            <a:pPr lvl="2"/>
            <a:r>
              <a:rPr lang="x-none"/>
              <a:t>Derde niveau</a:t>
            </a:r>
          </a:p>
          <a:p>
            <a:pPr lvl="3"/>
            <a:r>
              <a:rPr lang="x-none"/>
              <a:t>Vierde niveau</a:t>
            </a:r>
          </a:p>
          <a:p>
            <a:pPr lvl="4"/>
            <a:r>
              <a:rPr lang="x-none"/>
              <a:t>Vijfde niveau</a:t>
            </a:r>
            <a:endParaRPr lang="nl-NL"/>
          </a:p>
        </p:txBody>
      </p:sp>
      <p:sp>
        <p:nvSpPr>
          <p:cNvPr id="5" name="Tijdelijke aanduiding voor datum 4"/>
          <p:cNvSpPr>
            <a:spLocks noGrp="1"/>
          </p:cNvSpPr>
          <p:nvPr>
            <p:ph type="dt" sz="half" idx="10"/>
          </p:nvPr>
        </p:nvSpPr>
        <p:spPr/>
        <p:txBody>
          <a:bodyPr/>
          <a:lstStyle/>
          <a:p>
            <a:fld id="{02EDB479-718A-2E40-974C-E18CA74BB72D}" type="datetimeFigureOut">
              <a:rPr lang="nl-NL" smtClean="0"/>
              <a:pPr/>
              <a:t>28-11-2022</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3D41F306-9122-804D-AE73-D2BA3C60DA55}" type="slidenum">
              <a:rPr lang="nl-NL" smtClean="0"/>
              <a:pPr/>
              <a:t>‹nr.›</a:t>
            </a:fld>
            <a:endParaRPr lang="nl-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x-none"/>
              <a:t>Titelstijl van model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Klik om de tekststijl van het model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Klik om de tekststijl van het model te bewerken</a:t>
            </a:r>
          </a:p>
          <a:p>
            <a:pPr lvl="1"/>
            <a:r>
              <a:rPr lang="x-none"/>
              <a:t>Tweede niveau</a:t>
            </a:r>
          </a:p>
          <a:p>
            <a:pPr lvl="2"/>
            <a:r>
              <a:rPr lang="x-none"/>
              <a:t>Derde niveau</a:t>
            </a:r>
          </a:p>
          <a:p>
            <a:pPr lvl="3"/>
            <a:r>
              <a:rPr lang="x-none"/>
              <a:t>Vierde niveau</a:t>
            </a:r>
          </a:p>
          <a:p>
            <a:pPr lvl="4"/>
            <a:r>
              <a:rPr lang="x-none"/>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Klik om de tekststijl van het model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Klik om de tekststijl van het model te bewerken</a:t>
            </a:r>
          </a:p>
          <a:p>
            <a:pPr lvl="1"/>
            <a:r>
              <a:rPr lang="x-none"/>
              <a:t>Tweede niveau</a:t>
            </a:r>
          </a:p>
          <a:p>
            <a:pPr lvl="2"/>
            <a:r>
              <a:rPr lang="x-none"/>
              <a:t>Derde niveau</a:t>
            </a:r>
          </a:p>
          <a:p>
            <a:pPr lvl="3"/>
            <a:r>
              <a:rPr lang="x-none"/>
              <a:t>Vierde niveau</a:t>
            </a:r>
          </a:p>
          <a:p>
            <a:pPr lvl="4"/>
            <a:r>
              <a:rPr lang="x-none"/>
              <a:t>Vijfde niveau</a:t>
            </a:r>
            <a:endParaRPr lang="nl-NL"/>
          </a:p>
        </p:txBody>
      </p:sp>
      <p:sp>
        <p:nvSpPr>
          <p:cNvPr id="7" name="Tijdelijke aanduiding voor datum 6"/>
          <p:cNvSpPr>
            <a:spLocks noGrp="1"/>
          </p:cNvSpPr>
          <p:nvPr>
            <p:ph type="dt" sz="half" idx="10"/>
          </p:nvPr>
        </p:nvSpPr>
        <p:spPr/>
        <p:txBody>
          <a:bodyPr/>
          <a:lstStyle/>
          <a:p>
            <a:fld id="{02EDB479-718A-2E40-974C-E18CA74BB72D}" type="datetimeFigureOut">
              <a:rPr lang="nl-NL" smtClean="0"/>
              <a:pPr/>
              <a:t>28-11-2022</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3D41F306-9122-804D-AE73-D2BA3C60DA55}" type="slidenum">
              <a:rPr lang="nl-NL" smtClean="0"/>
              <a:pPr/>
              <a:t>‹nr.›</a:t>
            </a:fld>
            <a:endParaRPr lang="nl-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x-none"/>
              <a:t>Titelstijl van model bewerken</a:t>
            </a:r>
            <a:endParaRPr lang="nl-NL"/>
          </a:p>
        </p:txBody>
      </p:sp>
      <p:sp>
        <p:nvSpPr>
          <p:cNvPr id="3" name="Tijdelijke aanduiding voor datum 2"/>
          <p:cNvSpPr>
            <a:spLocks noGrp="1"/>
          </p:cNvSpPr>
          <p:nvPr>
            <p:ph type="dt" sz="half" idx="10"/>
          </p:nvPr>
        </p:nvSpPr>
        <p:spPr/>
        <p:txBody>
          <a:bodyPr/>
          <a:lstStyle/>
          <a:p>
            <a:fld id="{02EDB479-718A-2E40-974C-E18CA74BB72D}" type="datetimeFigureOut">
              <a:rPr lang="nl-NL" smtClean="0"/>
              <a:pPr/>
              <a:t>28-11-2022</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3D41F306-9122-804D-AE73-D2BA3C60DA55}" type="slidenum">
              <a:rPr lang="nl-NL" smtClean="0"/>
              <a:pPr/>
              <a:t>‹nr.›</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02EDB479-718A-2E40-974C-E18CA74BB72D}" type="datetimeFigureOut">
              <a:rPr lang="nl-NL" smtClean="0"/>
              <a:pPr/>
              <a:t>28-11-2022</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3D41F306-9122-804D-AE73-D2BA3C60DA55}" type="slidenum">
              <a:rPr lang="nl-NL" smtClean="0"/>
              <a:pPr/>
              <a:t>‹nr.›</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x-none"/>
              <a:t>Titelstijl van model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a:t>Klik om de tekststijl van het model te bewerken</a:t>
            </a:r>
          </a:p>
          <a:p>
            <a:pPr lvl="1"/>
            <a:r>
              <a:rPr lang="x-none"/>
              <a:t>Tweede niveau</a:t>
            </a:r>
          </a:p>
          <a:p>
            <a:pPr lvl="2"/>
            <a:r>
              <a:rPr lang="x-none"/>
              <a:t>Derde niveau</a:t>
            </a:r>
          </a:p>
          <a:p>
            <a:pPr lvl="3"/>
            <a:r>
              <a:rPr lang="x-none"/>
              <a:t>Vierde niveau</a:t>
            </a:r>
          </a:p>
          <a:p>
            <a:pPr lvl="4"/>
            <a:r>
              <a:rPr lang="x-none"/>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Klik om de tekststijl van het model te bewerken</a:t>
            </a:r>
          </a:p>
        </p:txBody>
      </p:sp>
      <p:sp>
        <p:nvSpPr>
          <p:cNvPr id="5" name="Tijdelijke aanduiding voor datum 4"/>
          <p:cNvSpPr>
            <a:spLocks noGrp="1"/>
          </p:cNvSpPr>
          <p:nvPr>
            <p:ph type="dt" sz="half" idx="10"/>
          </p:nvPr>
        </p:nvSpPr>
        <p:spPr/>
        <p:txBody>
          <a:bodyPr/>
          <a:lstStyle/>
          <a:p>
            <a:fld id="{02EDB479-718A-2E40-974C-E18CA74BB72D}" type="datetimeFigureOut">
              <a:rPr lang="nl-NL" smtClean="0"/>
              <a:pPr/>
              <a:t>28-11-2022</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3D41F306-9122-804D-AE73-D2BA3C60DA55}" type="slidenum">
              <a:rPr lang="nl-NL" smtClean="0"/>
              <a:pPr/>
              <a:t>‹nr.›</a:t>
            </a:fld>
            <a:endParaRPr lang="nl-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x-none"/>
              <a:t>Titelstijl van model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Klik om de tekststijl van het model te bewerken</a:t>
            </a:r>
          </a:p>
        </p:txBody>
      </p:sp>
      <p:sp>
        <p:nvSpPr>
          <p:cNvPr id="5" name="Tijdelijke aanduiding voor datum 4"/>
          <p:cNvSpPr>
            <a:spLocks noGrp="1"/>
          </p:cNvSpPr>
          <p:nvPr>
            <p:ph type="dt" sz="half" idx="10"/>
          </p:nvPr>
        </p:nvSpPr>
        <p:spPr/>
        <p:txBody>
          <a:bodyPr/>
          <a:lstStyle/>
          <a:p>
            <a:fld id="{02EDB479-718A-2E40-974C-E18CA74BB72D}" type="datetimeFigureOut">
              <a:rPr lang="nl-NL" smtClean="0"/>
              <a:pPr/>
              <a:t>28-11-2022</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3D41F306-9122-804D-AE73-D2BA3C60DA55}" type="slidenum">
              <a:rPr lang="nl-NL" smtClean="0"/>
              <a:pPr/>
              <a:t>‹nr.›</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47000">
              <a:schemeClr val="bg2"/>
            </a:gs>
            <a:gs pos="100000">
              <a:srgbClr val="FFFFFF"/>
            </a:gs>
          </a:gsLst>
          <a:lin ang="4800000" scaled="0"/>
          <a:tileRect/>
        </a:gra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x-none"/>
              <a:t>Titelstijl van model bewerken</a:t>
            </a:r>
            <a:endParaRPr lang="nl-NL"/>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x-none"/>
              <a:t>Klik om de tekststijl van het model te bewerken</a:t>
            </a:r>
          </a:p>
          <a:p>
            <a:pPr lvl="1"/>
            <a:r>
              <a:rPr lang="x-none"/>
              <a:t>Tweede niveau</a:t>
            </a:r>
          </a:p>
          <a:p>
            <a:pPr lvl="2"/>
            <a:r>
              <a:rPr lang="x-none"/>
              <a:t>Derde niveau</a:t>
            </a:r>
          </a:p>
          <a:p>
            <a:pPr lvl="3"/>
            <a:r>
              <a:rPr lang="x-none"/>
              <a:t>Vierde niveau</a:t>
            </a:r>
          </a:p>
          <a:p>
            <a:pPr lvl="4"/>
            <a:r>
              <a:rPr lang="x-none"/>
              <a:t>Vijfde niveau</a:t>
            </a:r>
            <a:endParaRPr lang="nl-NL"/>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EDB479-718A-2E40-974C-E18CA74BB72D}" type="datetimeFigureOut">
              <a:rPr lang="nl-NL" smtClean="0"/>
              <a:pPr/>
              <a:t>28-11-2022</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41F306-9122-804D-AE73-D2BA3C60DA55}" type="slidenum">
              <a:rPr lang="nl-NL" smtClean="0"/>
              <a:pPr/>
              <a:t>‹nr.›</a:t>
            </a:fld>
            <a:endParaRPr lang="nl-NL"/>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3.png"/><Relationship Id="rId7" Type="http://schemas.microsoft.com/office/2007/relationships/media" Target="../media/media1.mp3"/><Relationship Id="rId8" Type="http://schemas.openxmlformats.org/officeDocument/2006/relationships/image" Target="../media/image4.png"/><Relationship Id="rId1" Type="http://schemas.openxmlformats.org/officeDocument/2006/relationships/audio" Target="../media/media1.mp3"/><Relationship Id="rId2"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0.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1" name="Afbeelding 20"/>
          <p:cNvPicPr>
            <a:picLocks noChangeAspect="1"/>
          </p:cNvPicPr>
          <p:nvPr/>
        </p:nvPicPr>
        <p:blipFill>
          <a:blip r:embed="rId4"/>
          <a:stretch>
            <a:fillRect/>
          </a:stretch>
        </p:blipFill>
        <p:spPr>
          <a:xfrm>
            <a:off x="4707466" y="199252"/>
            <a:ext cx="4470399" cy="6709547"/>
          </a:xfrm>
          <a:prstGeom prst="rect">
            <a:avLst/>
          </a:prstGeom>
          <a:effectLst>
            <a:outerShdw blurRad="44450" dist="127000" dir="11700000" sx="107000" sy="107000" kx="2700000" rotWithShape="0">
              <a:srgbClr val="000000">
                <a:alpha val="22000"/>
              </a:srgbClr>
            </a:outerShdw>
          </a:effectLst>
        </p:spPr>
      </p:pic>
      <p:sp>
        <p:nvSpPr>
          <p:cNvPr id="2" name="Titel 1"/>
          <p:cNvSpPr>
            <a:spLocks noGrp="1"/>
          </p:cNvSpPr>
          <p:nvPr>
            <p:ph type="ctrTitle"/>
          </p:nvPr>
        </p:nvSpPr>
        <p:spPr>
          <a:xfrm>
            <a:off x="618067" y="304804"/>
            <a:ext cx="7772400" cy="1470025"/>
          </a:xfrm>
        </p:spPr>
        <p:txBody>
          <a:bodyPr>
            <a:normAutofit fontScale="90000"/>
          </a:bodyPr>
          <a:lstStyle/>
          <a:p>
            <a:pPr algn="l"/>
            <a:r>
              <a:rPr lang="nl-NL" sz="4889" dirty="0" smtClean="0">
                <a:solidFill>
                  <a:srgbClr val="E5901E"/>
                </a:solidFill>
              </a:rPr>
              <a:t>Kerstfeest onder het Zuiderkruis</a:t>
            </a:r>
            <a:r>
              <a:rPr lang="nl-NL" sz="6000" dirty="0" smtClean="0">
                <a:solidFill>
                  <a:srgbClr val="E5901E"/>
                </a:solidFill>
              </a:rPr>
              <a:t/>
            </a:r>
            <a:br>
              <a:rPr lang="nl-NL" sz="6000" dirty="0" smtClean="0">
                <a:solidFill>
                  <a:srgbClr val="E5901E"/>
                </a:solidFill>
              </a:rPr>
            </a:br>
            <a:r>
              <a:rPr lang="nl-NL" sz="3111" i="1" dirty="0"/>
              <a:t>Een </a:t>
            </a:r>
            <a:r>
              <a:rPr lang="nl-NL" sz="3111" i="1" dirty="0" smtClean="0"/>
              <a:t>kerstvertelling </a:t>
            </a:r>
            <a:r>
              <a:rPr lang="nl-NL" sz="3111" i="1" dirty="0"/>
              <a:t>uit Peru</a:t>
            </a:r>
          </a:p>
        </p:txBody>
      </p:sp>
      <p:grpSp>
        <p:nvGrpSpPr>
          <p:cNvPr id="11" name="Groeperen 10"/>
          <p:cNvGrpSpPr/>
          <p:nvPr/>
        </p:nvGrpSpPr>
        <p:grpSpPr>
          <a:xfrm>
            <a:off x="1022034" y="2235197"/>
            <a:ext cx="3378200" cy="3268134"/>
            <a:chOff x="1143003" y="3014134"/>
            <a:chExt cx="2607732" cy="2607732"/>
          </a:xfrm>
        </p:grpSpPr>
        <p:pic>
          <p:nvPicPr>
            <p:cNvPr id="7" name="Afbeelding 6" descr="peru on the globe psd.png"/>
            <p:cNvPicPr>
              <a:picLocks noChangeAspect="1"/>
            </p:cNvPicPr>
            <p:nvPr/>
          </p:nvPicPr>
          <p:blipFill>
            <a:blip r:embed="rId5"/>
            <a:stretch>
              <a:fillRect/>
            </a:stretch>
          </p:blipFill>
          <p:spPr>
            <a:xfrm>
              <a:off x="1143003" y="3014134"/>
              <a:ext cx="2607732" cy="2607732"/>
            </a:xfrm>
            <a:prstGeom prst="rect">
              <a:avLst/>
            </a:prstGeom>
            <a:effectLst>
              <a:outerShdw blurRad="749300" dist="152400" dir="2700000">
                <a:srgbClr val="000000">
                  <a:alpha val="72000"/>
                </a:srgbClr>
              </a:outerShdw>
            </a:effectLst>
          </p:spPr>
        </p:pic>
        <p:sp>
          <p:nvSpPr>
            <p:cNvPr id="8" name="Tekstvak 7"/>
            <p:cNvSpPr txBox="1"/>
            <p:nvPr/>
          </p:nvSpPr>
          <p:spPr>
            <a:xfrm>
              <a:off x="1350268" y="4097867"/>
              <a:ext cx="855473" cy="417491"/>
            </a:xfrm>
            <a:prstGeom prst="rect">
              <a:avLst/>
            </a:prstGeom>
            <a:noFill/>
          </p:spPr>
          <p:txBody>
            <a:bodyPr wrap="square" rtlCol="0">
              <a:spAutoFit/>
            </a:bodyPr>
            <a:lstStyle/>
            <a:p>
              <a:r>
                <a:rPr lang="nl-NL" sz="2800" dirty="0">
                  <a:solidFill>
                    <a:srgbClr val="E5901E"/>
                  </a:solidFill>
                </a:rPr>
                <a:t>Peru</a:t>
              </a:r>
            </a:p>
          </p:txBody>
        </p:sp>
      </p:grpSp>
      <p:pic>
        <p:nvPicPr>
          <p:cNvPr id="12" name="Afbeelding 11" descr="logo eindversie backup.psd"/>
          <p:cNvPicPr>
            <a:picLocks noChangeAspect="1"/>
          </p:cNvPicPr>
          <p:nvPr/>
        </p:nvPicPr>
        <p:blipFill>
          <a:blip r:embed="rId6"/>
          <a:stretch>
            <a:fillRect/>
          </a:stretch>
        </p:blipFill>
        <p:spPr>
          <a:xfrm>
            <a:off x="520306" y="5787290"/>
            <a:ext cx="1269533" cy="634677"/>
          </a:xfrm>
          <a:prstGeom prst="rect">
            <a:avLst/>
          </a:prstGeom>
        </p:spPr>
      </p:pic>
      <p:sp>
        <p:nvSpPr>
          <p:cNvPr id="17" name="5-puntige ster 16"/>
          <p:cNvSpPr/>
          <p:nvPr/>
        </p:nvSpPr>
        <p:spPr>
          <a:xfrm>
            <a:off x="6872503" y="135464"/>
            <a:ext cx="515510" cy="479214"/>
          </a:xfrm>
          <a:prstGeom prst="star5">
            <a:avLst/>
          </a:prstGeom>
          <a:solidFill>
            <a:srgbClr val="E5901E"/>
          </a:solidFill>
          <a:ln/>
        </p:spPr>
        <p:style>
          <a:lnRef idx="1">
            <a:schemeClr val="accent1"/>
          </a:lnRef>
          <a:fillRef idx="3">
            <a:schemeClr val="accent1"/>
          </a:fillRef>
          <a:effectRef idx="2">
            <a:schemeClr val="accent1"/>
          </a:effectRef>
          <a:fontRef idx="minor">
            <a:schemeClr val="lt1"/>
          </a:fontRef>
        </p:style>
      </p:sp>
      <p:sp>
        <p:nvSpPr>
          <p:cNvPr id="20" name="5-puntige ster 19"/>
          <p:cNvSpPr/>
          <p:nvPr/>
        </p:nvSpPr>
        <p:spPr>
          <a:xfrm rot="1404356">
            <a:off x="7733921" y="315248"/>
            <a:ext cx="337195" cy="345024"/>
          </a:xfrm>
          <a:prstGeom prst="star5">
            <a:avLst/>
          </a:prstGeom>
          <a:solidFill>
            <a:srgbClr val="E5901E"/>
          </a:solidFill>
          <a:ln/>
        </p:spPr>
        <p:style>
          <a:lnRef idx="1">
            <a:schemeClr val="accent1"/>
          </a:lnRef>
          <a:fillRef idx="3">
            <a:schemeClr val="accent1"/>
          </a:fillRef>
          <a:effectRef idx="2">
            <a:schemeClr val="accent1"/>
          </a:effectRef>
          <a:fontRef idx="minor">
            <a:schemeClr val="lt1"/>
          </a:fontRef>
        </p:style>
      </p:sp>
      <p:pic>
        <p:nvPicPr>
          <p:cNvPr id="4" name="02 Soleado.mp3" descr="02 Soleado.mp3">
            <a:hlinkClick r:id="" action="ppaction://media"/>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BF32EB57-BFBB-BB41-B9C1-1D3AFF30FF84}"/>
              </a:ext>
            </a:extLst>
          </p:cNvPr>
          <p:cNvPicPr>
            <a:picLocks noChangeAspect="1"/>
          </p:cNvPicPr>
          <p:nvPr>
            <a:audioFile r:link="rId1"/>
            <p:extLst>
              <p:ext uri="{DAA4B4D4-6D71-4841-9C94-3DE7FCFB9230}">
                <p14:medi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r:embed="rId7">
                  <p14:fade in="1000" out="1000"/>
                </p14:media>
              </p:ext>
            </p:extLst>
          </p:nvPr>
        </p:nvPicPr>
        <p:blipFill>
          <a:blip r:embed="rId8"/>
          <a:stretch>
            <a:fillRect/>
          </a:stretch>
        </p:blipFill>
        <p:spPr>
          <a:xfrm>
            <a:off x="3552258" y="5698228"/>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11"/>
                                        </p:tgtEl>
                                        <p:attrNameLst>
                                          <p:attrName>style.visibility</p:attrName>
                                        </p:attrNameLst>
                                      </p:cBhvr>
                                      <p:to>
                                        <p:strVal val="visible"/>
                                      </p:to>
                                    </p:set>
                                    <p:anim calcmode="lin" valueType="num">
                                      <p:cBhvr>
                                        <p:cTn id="7" dur="2000" fill="hold"/>
                                        <p:tgtEl>
                                          <p:spTgt spid="11"/>
                                        </p:tgtEl>
                                        <p:attrNameLst>
                                          <p:attrName>ppt_w</p:attrName>
                                        </p:attrNameLst>
                                      </p:cBhvr>
                                      <p:tavLst>
                                        <p:tav tm="0">
                                          <p:val>
                                            <p:fltVal val="0"/>
                                          </p:val>
                                        </p:tav>
                                        <p:tav tm="100000">
                                          <p:val>
                                            <p:strVal val="#ppt_w"/>
                                          </p:val>
                                        </p:tav>
                                      </p:tavLst>
                                    </p:anim>
                                    <p:anim calcmode="lin" valueType="num">
                                      <p:cBhvr>
                                        <p:cTn id="8" dur="2000" fill="hold"/>
                                        <p:tgtEl>
                                          <p:spTgt spid="11"/>
                                        </p:tgtEl>
                                        <p:attrNameLst>
                                          <p:attrName>ppt_h</p:attrName>
                                        </p:attrNameLst>
                                      </p:cBhvr>
                                      <p:tavLst>
                                        <p:tav tm="0">
                                          <p:val>
                                            <p:fltVal val="0"/>
                                          </p:val>
                                        </p:tav>
                                        <p:tav tm="100000">
                                          <p:val>
                                            <p:strVal val="#ppt_h"/>
                                          </p:val>
                                        </p:tav>
                                      </p:tavLst>
                                    </p:anim>
                                    <p:anim calcmode="lin" valueType="num">
                                      <p:cBhvr>
                                        <p:cTn id="9" dur="2000" fill="hold"/>
                                        <p:tgtEl>
                                          <p:spTgt spid="11"/>
                                        </p:tgtEl>
                                        <p:attrNameLst>
                                          <p:attrName>style.rotation</p:attrName>
                                        </p:attrNameLst>
                                      </p:cBhvr>
                                      <p:tavLst>
                                        <p:tav tm="0">
                                          <p:val>
                                            <p:fltVal val="90"/>
                                          </p:val>
                                        </p:tav>
                                        <p:tav tm="100000">
                                          <p:val>
                                            <p:fltVal val="0"/>
                                          </p:val>
                                        </p:tav>
                                      </p:tavLst>
                                    </p:anim>
                                    <p:animEffect transition="in" filter="fade">
                                      <p:cBhvr>
                                        <p:cTn id="1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1" repeatCount="indefinite" fill="hold" display="0">
                  <p:stCondLst>
                    <p:cond delay="indefinite"/>
                  </p:stCondLst>
                  <p:endCondLst>
                    <p:cond evt="onStopAudio" delay="0">
                      <p:tgtEl>
                        <p:sldTgt/>
                      </p:tgtEl>
                    </p:cond>
                  </p:endCondLst>
                </p:cTn>
                <p:tgtEl>
                  <p:spTgt spid="4"/>
                </p:tgtEl>
              </p:cMediaNode>
            </p:audio>
            <p:seq concurrent="1" nextAc="seek">
              <p:cTn id="12" restart="whenNotActive" fill="hold" evtFilter="cancelBubble" nodeType="interactiveSeq">
                <p:stCondLst>
                  <p:cond evt="onClick" delay="0">
                    <p:tgtEl>
                      <p:spTgt spid="21"/>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1000"/>
                                  </p:stCondLst>
                                  <p:childTnLst>
                                    <p:cmd type="call" cmd="playFrom(0.0)">
                                      <p:cBhvr>
                                        <p:cTn id="16" dur="1" fill="hold"/>
                                        <p:tgtEl>
                                          <p:spTgt spid="4"/>
                                        </p:tgtEl>
                                      </p:cBhvr>
                                    </p:cmd>
                                  </p:childTnLst>
                                </p:cTn>
                              </p:par>
                            </p:childTnLst>
                          </p:cTn>
                        </p:par>
                      </p:childTnLst>
                    </p:cTn>
                  </p:par>
                </p:childTnLst>
              </p:cTn>
              <p:nextCondLst>
                <p:cond evt="onClick" delay="0">
                  <p:tgtEl>
                    <p:spTgt spid="21"/>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descr="masker s.jpg"/>
          <p:cNvPicPr>
            <a:picLocks noChangeAspect="1"/>
          </p:cNvPicPr>
          <p:nvPr/>
        </p:nvPicPr>
        <p:blipFill>
          <a:blip r:embed="rId3"/>
          <a:stretch>
            <a:fillRect/>
          </a:stretch>
        </p:blipFill>
        <p:spPr>
          <a:xfrm rot="150022">
            <a:off x="1045861" y="863153"/>
            <a:ext cx="7013640" cy="52602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Afbeelding 2" descr="motokar s.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Afbeelding 4" descr="hacienda.jpg"/>
          <p:cNvPicPr>
            <a:picLocks noChangeAspect="1"/>
          </p:cNvPicPr>
          <p:nvPr/>
        </p:nvPicPr>
        <p:blipFill>
          <a:blip r:embed="rId3"/>
          <a:stretch>
            <a:fillRect/>
          </a:stretch>
        </p:blipFill>
        <p:spPr>
          <a:xfrm>
            <a:off x="-253996" y="0"/>
            <a:ext cx="10287001" cy="68580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Tijdelijke aanduiding voor inhoud 3" descr="club op de ranch.jpg"/>
          <p:cNvPicPr>
            <a:picLocks noGrp="1" noChangeAspect="1"/>
          </p:cNvPicPr>
          <p:nvPr>
            <p:ph idx="1"/>
          </p:nvPr>
        </p:nvPicPr>
        <p:blipFill>
          <a:blip r:embed="rId3"/>
          <a:srcRect l="-17089" r="-17089"/>
          <a:stretch>
            <a:fillRect/>
          </a:stretch>
        </p:blipFill>
        <p:spPr>
          <a:xfrm>
            <a:off x="-1588784" y="0"/>
            <a:ext cx="12469964" cy="6858000"/>
          </a:xfr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descr="machu picchu.jpg"/>
          <p:cNvPicPr>
            <a:picLocks noChangeAspect="1"/>
          </p:cNvPicPr>
          <p:nvPr/>
        </p:nvPicPr>
        <p:blipFill>
          <a:blip r:embed="rId3"/>
          <a:stretch>
            <a:fillRect/>
          </a:stretch>
        </p:blipFill>
        <p:spPr>
          <a:xfrm rot="155638">
            <a:off x="569998" y="762002"/>
            <a:ext cx="7739857" cy="51599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nl-NL"/>
          </a:p>
        </p:txBody>
      </p:sp>
      <p:sp>
        <p:nvSpPr>
          <p:cNvPr id="3" name="Subtitel 2"/>
          <p:cNvSpPr>
            <a:spLocks noGrp="1"/>
          </p:cNvSpPr>
          <p:nvPr>
            <p:ph type="subTitle" idx="1"/>
          </p:nvPr>
        </p:nvSpPr>
        <p:spPr/>
        <p:txBody>
          <a:bodyPr/>
          <a:lstStyle/>
          <a:p>
            <a:endParaRPr lang="nl-NL"/>
          </a:p>
        </p:txBody>
      </p:sp>
      <p:pic>
        <p:nvPicPr>
          <p:cNvPr id="4" name="Afbeelding 3" descr="zuiderkruis sneeuw.jpg"/>
          <p:cNvPicPr>
            <a:picLocks noChangeAspect="1"/>
          </p:cNvPicPr>
          <p:nvPr/>
        </p:nvPicPr>
        <p:blipFill>
          <a:blip r:embed="rId3"/>
          <a:stretch>
            <a:fillRect/>
          </a:stretch>
        </p:blipFill>
        <p:spPr>
          <a:xfrm>
            <a:off x="0" y="0"/>
            <a:ext cx="9700752" cy="6858000"/>
          </a:xfrm>
          <a:prstGeom prst="rect">
            <a:avLst/>
          </a:prstGeom>
        </p:spPr>
      </p:pic>
      <p:cxnSp>
        <p:nvCxnSpPr>
          <p:cNvPr id="6" name="Rechte verbindingslijn 5"/>
          <p:cNvCxnSpPr/>
          <p:nvPr/>
        </p:nvCxnSpPr>
        <p:spPr>
          <a:xfrm rot="16200000" flipH="1">
            <a:off x="1138237" y="2127979"/>
            <a:ext cx="619126" cy="598615"/>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Rechte verbindingslijn 14"/>
          <p:cNvCxnSpPr/>
          <p:nvPr/>
        </p:nvCxnSpPr>
        <p:spPr>
          <a:xfrm rot="5400000" flipH="1" flipV="1">
            <a:off x="1238251" y="2199216"/>
            <a:ext cx="304800" cy="275167"/>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53"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1000" fill="hold"/>
                                        <p:tgtEl>
                                          <p:spTgt spid="15"/>
                                        </p:tgtEl>
                                        <p:attrNameLst>
                                          <p:attrName>ppt_w</p:attrName>
                                        </p:attrNameLst>
                                      </p:cBhvr>
                                      <p:tavLst>
                                        <p:tav tm="0">
                                          <p:val>
                                            <p:fltVal val="0"/>
                                          </p:val>
                                        </p:tav>
                                        <p:tav tm="100000">
                                          <p:val>
                                            <p:strVal val="#ppt_w"/>
                                          </p:val>
                                        </p:tav>
                                      </p:tavLst>
                                    </p:anim>
                                    <p:anim calcmode="lin" valueType="num">
                                      <p:cBhvr>
                                        <p:cTn id="14" dur="1000" fill="hold"/>
                                        <p:tgtEl>
                                          <p:spTgt spid="15"/>
                                        </p:tgtEl>
                                        <p:attrNameLst>
                                          <p:attrName>ppt_h</p:attrName>
                                        </p:attrNameLst>
                                      </p:cBhvr>
                                      <p:tavLst>
                                        <p:tav tm="0">
                                          <p:val>
                                            <p:fltVal val="0"/>
                                          </p:val>
                                        </p:tav>
                                        <p:tav tm="100000">
                                          <p:val>
                                            <p:strVal val="#ppt_h"/>
                                          </p:val>
                                        </p:tav>
                                      </p:tavLst>
                                    </p:anim>
                                    <p:animEffect transition="in" filter="fade">
                                      <p:cBhvr>
                                        <p:cTn id="1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567267"/>
            <a:ext cx="8229600" cy="1143000"/>
          </a:xfrm>
        </p:spPr>
        <p:txBody>
          <a:bodyPr>
            <a:noAutofit/>
          </a:bodyPr>
          <a:lstStyle/>
          <a:p>
            <a:r>
              <a:rPr lang="nl-NL" sz="2000" dirty="0"/>
              <a:t>Deze presentatie wordt je aangeboden door stichting Philippus.</a:t>
            </a:r>
            <a:br>
              <a:rPr lang="nl-NL" sz="2000" dirty="0"/>
            </a:br>
            <a:r>
              <a:rPr lang="nl-NL" sz="2000" dirty="0"/>
              <a:t/>
            </a:r>
            <a:br>
              <a:rPr lang="nl-NL" sz="2000" dirty="0"/>
            </a:br>
            <a:r>
              <a:rPr lang="nl-NL" sz="2000" dirty="0"/>
              <a:t>Bijbels onderwijs wereldwijd.</a:t>
            </a:r>
            <a:br>
              <a:rPr lang="nl-NL" sz="2000" dirty="0"/>
            </a:br>
            <a:r>
              <a:rPr lang="nl-NL" sz="2000" dirty="0"/>
              <a:t/>
            </a:r>
            <a:br>
              <a:rPr lang="nl-NL" sz="2000" dirty="0"/>
            </a:br>
            <a:endParaRPr lang="nl-NL" sz="2000" dirty="0"/>
          </a:p>
        </p:txBody>
      </p:sp>
      <p:pic>
        <p:nvPicPr>
          <p:cNvPr id="4" name="Afbeelding 3" descr="logo eindversie backup.psd"/>
          <p:cNvPicPr>
            <a:picLocks noChangeAspect="1"/>
          </p:cNvPicPr>
          <p:nvPr/>
        </p:nvPicPr>
        <p:blipFill>
          <a:blip r:embed="rId3"/>
          <a:stretch>
            <a:fillRect/>
          </a:stretch>
        </p:blipFill>
        <p:spPr>
          <a:xfrm>
            <a:off x="3200399" y="4957078"/>
            <a:ext cx="2692134" cy="1345877"/>
          </a:xfrm>
          <a:prstGeom prst="rect">
            <a:avLst/>
          </a:prstGeom>
        </p:spPr>
      </p:pic>
      <p:sp>
        <p:nvSpPr>
          <p:cNvPr id="5" name="Tekstvak 4"/>
          <p:cNvSpPr txBox="1"/>
          <p:nvPr/>
        </p:nvSpPr>
        <p:spPr>
          <a:xfrm>
            <a:off x="1100650" y="1727204"/>
            <a:ext cx="1877838" cy="2554545"/>
          </a:xfrm>
          <a:prstGeom prst="rect">
            <a:avLst/>
          </a:prstGeom>
          <a:noFill/>
        </p:spPr>
        <p:txBody>
          <a:bodyPr wrap="none" rtlCol="0">
            <a:spAutoFit/>
          </a:bodyPr>
          <a:lstStyle/>
          <a:p>
            <a:pPr algn="ctr"/>
            <a:r>
              <a:rPr lang="nl-NL" sz="2000" dirty="0"/>
              <a:t>Projecten in </a:t>
            </a:r>
            <a:r>
              <a:rPr lang="nl-NL" sz="2000" dirty="0" err="1"/>
              <a:t>o.a.</a:t>
            </a:r>
            <a:endParaRPr lang="nl-NL" sz="2000" dirty="0"/>
          </a:p>
          <a:p>
            <a:pPr algn="ctr"/>
            <a:r>
              <a:rPr lang="nl-NL" sz="2000" dirty="0"/>
              <a:t> </a:t>
            </a:r>
            <a:br>
              <a:rPr lang="nl-NL" sz="2000" dirty="0"/>
            </a:br>
            <a:r>
              <a:rPr lang="nl-NL" sz="2000" dirty="0" smtClean="0"/>
              <a:t>Bangladesh</a:t>
            </a:r>
            <a:br>
              <a:rPr lang="nl-NL" sz="2000" dirty="0" smtClean="0"/>
            </a:br>
            <a:r>
              <a:rPr lang="nl-NL" sz="2000" dirty="0" smtClean="0"/>
              <a:t>Curaçao</a:t>
            </a:r>
            <a:br>
              <a:rPr lang="nl-NL" sz="2000" dirty="0" smtClean="0"/>
            </a:br>
            <a:r>
              <a:rPr lang="nl-NL" sz="2000" dirty="0" smtClean="0"/>
              <a:t>Peru</a:t>
            </a:r>
          </a:p>
          <a:p>
            <a:pPr algn="ctr"/>
            <a:r>
              <a:rPr lang="nl-NL" sz="2000" dirty="0" smtClean="0"/>
              <a:t>Suriname</a:t>
            </a:r>
            <a:br>
              <a:rPr lang="nl-NL" sz="2000" dirty="0" smtClean="0"/>
            </a:br>
            <a:r>
              <a:rPr lang="nl-NL" sz="2000" dirty="0"/>
              <a:t>Roemenië</a:t>
            </a:r>
            <a:br>
              <a:rPr lang="nl-NL" sz="2000" dirty="0"/>
            </a:br>
            <a:r>
              <a:rPr lang="nl-NL" sz="2000" dirty="0"/>
              <a:t>Zuid-Afrika</a:t>
            </a:r>
          </a:p>
        </p:txBody>
      </p:sp>
      <p:sp>
        <p:nvSpPr>
          <p:cNvPr id="6" name="Tekstvak 5"/>
          <p:cNvSpPr txBox="1"/>
          <p:nvPr/>
        </p:nvSpPr>
        <p:spPr>
          <a:xfrm>
            <a:off x="5647508" y="1778003"/>
            <a:ext cx="2706540" cy="1631216"/>
          </a:xfrm>
          <a:prstGeom prst="rect">
            <a:avLst/>
          </a:prstGeom>
          <a:noFill/>
        </p:spPr>
        <p:txBody>
          <a:bodyPr wrap="square" rtlCol="0">
            <a:spAutoFit/>
          </a:bodyPr>
          <a:lstStyle/>
          <a:p>
            <a:pPr algn="ctr"/>
            <a:r>
              <a:rPr lang="nl-NL" sz="2000" dirty="0"/>
              <a:t>Je gift voor </a:t>
            </a:r>
            <a:br>
              <a:rPr lang="nl-NL" sz="2000" dirty="0"/>
            </a:br>
            <a:r>
              <a:rPr lang="nl-NL" sz="2000" dirty="0"/>
              <a:t>dit werk</a:t>
            </a:r>
            <a:br>
              <a:rPr lang="nl-NL" sz="2000" dirty="0"/>
            </a:br>
            <a:r>
              <a:rPr lang="nl-NL" sz="2000" dirty="0"/>
              <a:t>is erg welkom!</a:t>
            </a:r>
          </a:p>
          <a:p>
            <a:pPr algn="ctr"/>
            <a:r>
              <a:rPr lang="nl-NL" sz="2000" dirty="0"/>
              <a:t>Scan de </a:t>
            </a:r>
            <a:r>
              <a:rPr lang="nl-NL" sz="2000" dirty="0" err="1"/>
              <a:t>QR-code</a:t>
            </a:r>
            <a:r>
              <a:rPr lang="nl-NL" sz="2000" dirty="0"/>
              <a:t/>
            </a:r>
            <a:br>
              <a:rPr lang="nl-NL" sz="2000" dirty="0"/>
            </a:br>
            <a:r>
              <a:rPr lang="nl-NL" sz="2000" dirty="0"/>
              <a:t>met je </a:t>
            </a:r>
            <a:r>
              <a:rPr lang="nl-NL" sz="2000" dirty="0" err="1"/>
              <a:t>smartphone</a:t>
            </a:r>
            <a:r>
              <a:rPr lang="nl-NL" sz="2000" dirty="0"/>
              <a:t>.</a:t>
            </a:r>
          </a:p>
        </p:txBody>
      </p:sp>
      <p:pic>
        <p:nvPicPr>
          <p:cNvPr id="7" name="Afbeelding 6" descr="QR code online geven aan Philippus .jpg"/>
          <p:cNvPicPr>
            <a:picLocks noChangeAspect="1"/>
          </p:cNvPicPr>
          <p:nvPr/>
        </p:nvPicPr>
        <p:blipFill>
          <a:blip r:embed="rId4"/>
          <a:stretch>
            <a:fillRect/>
          </a:stretch>
        </p:blipFill>
        <p:spPr>
          <a:xfrm>
            <a:off x="6383866" y="3560263"/>
            <a:ext cx="1278467" cy="1278467"/>
          </a:xfrm>
          <a:prstGeom prst="rect">
            <a:avLst/>
          </a:prstGeom>
        </p:spPr>
      </p:pic>
      <p:sp>
        <p:nvSpPr>
          <p:cNvPr id="8" name="Tekstvak 7"/>
          <p:cNvSpPr txBox="1"/>
          <p:nvPr/>
        </p:nvSpPr>
        <p:spPr>
          <a:xfrm>
            <a:off x="3167948" y="6269089"/>
            <a:ext cx="2741518" cy="369332"/>
          </a:xfrm>
          <a:prstGeom prst="rect">
            <a:avLst/>
          </a:prstGeom>
          <a:noFill/>
        </p:spPr>
        <p:txBody>
          <a:bodyPr wrap="none" rtlCol="0">
            <a:spAutoFit/>
          </a:bodyPr>
          <a:lstStyle/>
          <a:p>
            <a:r>
              <a:rPr lang="nl-NL" dirty="0" err="1">
                <a:solidFill>
                  <a:schemeClr val="bg2"/>
                </a:solidFill>
              </a:rPr>
              <a:t>www.stichtingphilippus.org</a:t>
            </a:r>
            <a:endParaRPr lang="nl-NL" dirty="0">
              <a:solidFill>
                <a:schemeClr val="bg2"/>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6" name="Afbeelding 5" descr="flying over peru s.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Afbeelding 3" descr="Cusco.jpg"/>
          <p:cNvPicPr>
            <a:picLocks noChangeAspect="1"/>
          </p:cNvPicPr>
          <p:nvPr/>
        </p:nvPicPr>
        <p:blipFill>
          <a:blip r:embed="rId3"/>
          <a:stretch>
            <a:fillRect/>
          </a:stretch>
        </p:blipFill>
        <p:spPr>
          <a:xfrm>
            <a:off x="-12712" y="0"/>
            <a:ext cx="10287001" cy="68580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Afbeelding 2" descr="markt s.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pic>
        <p:nvPicPr>
          <p:cNvPr id="5" name="Afbeelding 4" descr="bedelende vrouw in Cusco s.jpg"/>
          <p:cNvPicPr>
            <a:picLocks noChangeAspect="1"/>
          </p:cNvPicPr>
          <p:nvPr/>
        </p:nvPicPr>
        <p:blipFill>
          <a:blip r:embed="rId3"/>
          <a:stretch>
            <a:fillRect/>
          </a:stretch>
        </p:blipFill>
        <p:spPr>
          <a:xfrm rot="21145544">
            <a:off x="654644" y="1621662"/>
            <a:ext cx="4754785" cy="35660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Afbeelding 5" descr="Peru boy lama s.jpg"/>
          <p:cNvPicPr>
            <a:picLocks noChangeAspect="1"/>
          </p:cNvPicPr>
          <p:nvPr/>
        </p:nvPicPr>
        <p:blipFill>
          <a:blip r:embed="rId4"/>
          <a:stretch>
            <a:fillRect/>
          </a:stretch>
        </p:blipFill>
        <p:spPr>
          <a:xfrm rot="170535">
            <a:off x="4645088" y="595295"/>
            <a:ext cx="3835931" cy="57538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0-#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2" accel="50000" decel="50000" fill="hold" nodeType="afterEffect">
                                  <p:stCondLst>
                                    <p:cond delay="100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2000" fill="hold"/>
                                        <p:tgtEl>
                                          <p:spTgt spid="6"/>
                                        </p:tgtEl>
                                        <p:attrNameLst>
                                          <p:attrName>ppt_x</p:attrName>
                                        </p:attrNameLst>
                                      </p:cBhvr>
                                      <p:tavLst>
                                        <p:tav tm="0">
                                          <p:val>
                                            <p:strVal val="1+#ppt_w/2"/>
                                          </p:val>
                                        </p:tav>
                                        <p:tav tm="100000">
                                          <p:val>
                                            <p:strVal val="#ppt_x"/>
                                          </p:val>
                                        </p:tav>
                                      </p:tavLst>
                                    </p:anim>
                                    <p:anim calcmode="lin" valueType="num">
                                      <p:cBhvr additive="base">
                                        <p:cTn id="13" dur="2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Afbeelding 3" descr="huisjeindebergen.jpg"/>
          <p:cNvPicPr>
            <a:picLocks noChangeAspect="1"/>
          </p:cNvPicPr>
          <p:nvPr/>
        </p:nvPicPr>
        <p:blipFill>
          <a:blip r:embed="rId3"/>
          <a:stretch>
            <a:fillRect/>
          </a:stretch>
        </p:blipFill>
        <p:spPr>
          <a:xfrm>
            <a:off x="0" y="-260187"/>
            <a:ext cx="9144000" cy="7378374"/>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Tijdelijke aanduiding voor inhoud 3" descr="processie 2.jpg"/>
          <p:cNvPicPr>
            <a:picLocks noGrp="1" noChangeAspect="1"/>
          </p:cNvPicPr>
          <p:nvPr>
            <p:ph idx="1"/>
          </p:nvPr>
        </p:nvPicPr>
        <p:blipFill>
          <a:blip r:embed="rId3"/>
          <a:srcRect l="-18187" r="-18187"/>
          <a:stretch>
            <a:fillRect/>
          </a:stretch>
        </p:blipFill>
        <p:spPr>
          <a:xfrm>
            <a:off x="-1944451" y="-220133"/>
            <a:ext cx="12870234" cy="7078133"/>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6" name="Afbeelding 5" descr="processie s.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5" name="Afbeelding 4" descr="kerkje onder de rots s.jpg"/>
          <p:cNvPicPr>
            <a:picLocks noChangeAspect="1"/>
          </p:cNvPicPr>
          <p:nvPr/>
        </p:nvPicPr>
        <p:blipFill>
          <a:blip r:embed="rId3"/>
          <a:stretch>
            <a:fillRect/>
          </a:stretch>
        </p:blipFill>
        <p:spPr>
          <a:xfrm>
            <a:off x="-491634" y="-1"/>
            <a:ext cx="10287002" cy="6858001"/>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3340</TotalTime>
  <Words>744</Words>
  <Application>Microsoft Macintosh PowerPoint</Application>
  <PresentationFormat>Diavoorstelling (4:3)</PresentationFormat>
  <Paragraphs>47</Paragraphs>
  <Slides>16</Slides>
  <Notes>16</Notes>
  <HiddenSlides>0</HiddenSlides>
  <MMClips>1</MMClips>
  <ScaleCrop>false</ScaleCrop>
  <HeadingPairs>
    <vt:vector size="4" baseType="variant">
      <vt:variant>
        <vt:lpstr>Ontwerpsjabloon</vt:lpstr>
      </vt:variant>
      <vt:variant>
        <vt:i4>1</vt:i4>
      </vt:variant>
      <vt:variant>
        <vt:lpstr>Diatitels</vt:lpstr>
      </vt:variant>
      <vt:variant>
        <vt:i4>16</vt:i4>
      </vt:variant>
    </vt:vector>
  </HeadingPairs>
  <TitlesOfParts>
    <vt:vector size="17" baseType="lpstr">
      <vt:lpstr>Office-thema</vt:lpstr>
      <vt:lpstr>Kerstfeest onder het Zuiderkruis Een kerstvertelling uit Peru</vt:lpstr>
      <vt:lpstr>Dia 2</vt:lpstr>
      <vt:lpstr>Dia 3</vt:lpstr>
      <vt:lpstr>Dia 4</vt:lpstr>
      <vt:lpstr>Dia 5</vt:lpstr>
      <vt:lpstr>Dia 6</vt:lpstr>
      <vt:lpstr>Dia 7</vt:lpstr>
      <vt:lpstr>Dia 8</vt:lpstr>
      <vt:lpstr>Dia 9</vt:lpstr>
      <vt:lpstr>Dia 10</vt:lpstr>
      <vt:lpstr>Dia 11</vt:lpstr>
      <vt:lpstr>Dia 12</vt:lpstr>
      <vt:lpstr>Dia 13</vt:lpstr>
      <vt:lpstr>Dia 14</vt:lpstr>
      <vt:lpstr>Dia 15</vt:lpstr>
      <vt:lpstr>Deze presentatie wordt je aangeboden door stichting Philippus.  Bijbels onderwijs wereldwijd.  </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Cornelis Moerman</dc:creator>
  <cp:lastModifiedBy>Cornelis Moerman</cp:lastModifiedBy>
  <cp:revision>45</cp:revision>
  <dcterms:created xsi:type="dcterms:W3CDTF">2022-11-28T20:46:17Z</dcterms:created>
  <dcterms:modified xsi:type="dcterms:W3CDTF">2022-11-28T20:47:00Z</dcterms:modified>
</cp:coreProperties>
</file>